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58AA84A-8E83-4BFF-8D02-C35C181FA063}"/>
    <pc:docChg chg="custSel modSld">
      <pc:chgData name="Narelle Wheaton" userId="6e1b2b30-480e-4f91-806b-6735d5b9e446" providerId="ADAL" clId="{158AA84A-8E83-4BFF-8D02-C35C181FA063}" dt="2023-08-03T05:07:59.012" v="34" actId="14100"/>
      <pc:docMkLst>
        <pc:docMk/>
      </pc:docMkLst>
      <pc:sldChg chg="modSp mod">
        <pc:chgData name="Narelle Wheaton" userId="6e1b2b30-480e-4f91-806b-6735d5b9e446" providerId="ADAL" clId="{158AA84A-8E83-4BFF-8D02-C35C181FA063}" dt="2023-08-03T05:07:17.231" v="20" actId="14100"/>
        <pc:sldMkLst>
          <pc:docMk/>
          <pc:sldMk cId="3874492828" sldId="256"/>
        </pc:sldMkLst>
        <pc:spChg chg="mod">
          <ac:chgData name="Narelle Wheaton" userId="6e1b2b30-480e-4f91-806b-6735d5b9e446" providerId="ADAL" clId="{158AA84A-8E83-4BFF-8D02-C35C181FA063}" dt="2023-08-03T05:07:17.231" v="20" actId="14100"/>
          <ac:spMkLst>
            <pc:docMk/>
            <pc:sldMk cId="3874492828" sldId="256"/>
            <ac:spMk id="3" creationId="{8858D2FB-E9D2-4E25-8E39-FC279A0E5E07}"/>
          </ac:spMkLst>
        </pc:spChg>
      </pc:sldChg>
      <pc:sldChg chg="modSp mod">
        <pc:chgData name="Narelle Wheaton" userId="6e1b2b30-480e-4f91-806b-6735d5b9e446" providerId="ADAL" clId="{158AA84A-8E83-4BFF-8D02-C35C181FA063}" dt="2023-08-03T05:07:29.472" v="24" actId="404"/>
        <pc:sldMkLst>
          <pc:docMk/>
          <pc:sldMk cId="2905781633" sldId="257"/>
        </pc:sldMkLst>
        <pc:spChg chg="mod">
          <ac:chgData name="Narelle Wheaton" userId="6e1b2b30-480e-4f91-806b-6735d5b9e446" providerId="ADAL" clId="{158AA84A-8E83-4BFF-8D02-C35C181FA063}" dt="2023-08-03T05:07:29.472" v="24" actId="404"/>
          <ac:spMkLst>
            <pc:docMk/>
            <pc:sldMk cId="2905781633" sldId="257"/>
            <ac:spMk id="3" creationId="{8858D2FB-E9D2-4E25-8E39-FC279A0E5E07}"/>
          </ac:spMkLst>
        </pc:spChg>
      </pc:sldChg>
      <pc:sldChg chg="modSp mod">
        <pc:chgData name="Narelle Wheaton" userId="6e1b2b30-480e-4f91-806b-6735d5b9e446" providerId="ADAL" clId="{158AA84A-8E83-4BFF-8D02-C35C181FA063}" dt="2023-08-03T05:07:59.012" v="34" actId="14100"/>
        <pc:sldMkLst>
          <pc:docMk/>
          <pc:sldMk cId="1578446540" sldId="258"/>
        </pc:sldMkLst>
        <pc:spChg chg="mod">
          <ac:chgData name="Narelle Wheaton" userId="6e1b2b30-480e-4f91-806b-6735d5b9e446" providerId="ADAL" clId="{158AA84A-8E83-4BFF-8D02-C35C181FA063}" dt="2023-08-03T05:07:59.012" v="34" actId="14100"/>
          <ac:spMkLst>
            <pc:docMk/>
            <pc:sldMk cId="1578446540" sldId="258"/>
            <ac:spMk id="3" creationId="{8858D2FB-E9D2-4E25-8E39-FC279A0E5E07}"/>
          </ac:spMkLst>
        </pc:spChg>
      </pc:sldChg>
      <pc:sldChg chg="modSp mod">
        <pc:chgData name="Narelle Wheaton" userId="6e1b2b30-480e-4f91-806b-6735d5b9e446" providerId="ADAL" clId="{158AA84A-8E83-4BFF-8D02-C35C181FA063}" dt="2023-08-03T05:07:51.257" v="31" actId="404"/>
        <pc:sldMkLst>
          <pc:docMk/>
          <pc:sldMk cId="3674590439" sldId="259"/>
        </pc:sldMkLst>
        <pc:spChg chg="mod">
          <ac:chgData name="Narelle Wheaton" userId="6e1b2b30-480e-4f91-806b-6735d5b9e446" providerId="ADAL" clId="{158AA84A-8E83-4BFF-8D02-C35C181FA063}" dt="2023-08-03T05:07:51.257" v="31" actId="404"/>
          <ac:spMkLst>
            <pc:docMk/>
            <pc:sldMk cId="3674590439" sldId="259"/>
            <ac:spMk id="3" creationId="{8858D2FB-E9D2-4E25-8E39-FC279A0E5E0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4855A-2208-454C-AD20-8F4F6163ED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DBBC68-95FB-4729-85B0-F502219CE4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55BA-1158-4639-9986-F21E0FE2D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8680AB-3762-4C2A-92CD-D5408A7AE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F6AE3-362B-4B7D-8785-18F9AF47A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152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F54FD-3E62-486E-9C67-49EB297B7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7BC29C-27AF-4880-A448-007CCD22D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FB684-F807-4850-8B99-9F1FF104E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27C14-598C-4FDD-803E-5D86EC0E2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0FFC1-3C1C-4A4A-B029-39E50D40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888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E26CF1-B551-47AE-A330-A6C80276F8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640E09-3767-46A8-8033-CD89376D5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AD99F-7C9A-4FBA-972E-9316B2634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AA268F-0E62-4004-963E-58CD6F38C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26AE4-EAB6-47BA-80C3-CC21189F2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1504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60878-6FBC-4338-819B-BB2645DB5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8992D-C8AF-42F7-97AE-AEB2DAADB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AA095-2264-4670-91E1-F58242376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351B5-E979-4C6C-A155-EBA1D41DF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10D42-9329-41C8-BD71-1820EDFBF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543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9F480-98F8-4D47-BCFF-49EA7835B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A4D3DE-0A7A-4BE2-94F0-0AFD98ABF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92FE1-05C9-436B-BCBF-B78969E4E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34160F-7E91-4048-9F0A-629E35636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F7046-769E-4CFC-B777-556912799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1675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B54AC-8955-4E3E-8AB7-05CCDE33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4045C-270C-48FD-9400-E67594F13D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99F073-468A-4F21-9F97-8A26CC643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E4E980-80F0-45AE-B190-E7C2BB60E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0A78A-3549-4FE7-A0C1-F5EBC86C1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7365B9-6546-425A-B14E-6B8FF920B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747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94BE9-FB2C-4877-A656-CCE728C25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E4C4D4-D670-4580-94F4-390C2C478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EB173C-F8EF-4995-ADDA-24B8CF466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458E9D-DFAD-4910-A09A-E478D89601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F769F2-3668-4B91-BEE2-640FD8FC16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844DE3-49A4-4FD4-BFE9-1B6D8F06C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519D48-3939-46A7-A524-526567C88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DA87E4-D04B-4084-B693-98B89D45E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41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08065-AE24-4247-881D-AD8CA05EE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F2A93E-93F6-4BE5-BBBC-425915BE7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5F964B-F7E1-4621-9F05-FF48EFCFC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D99E8-CF98-4265-9D3D-F0742E6A8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972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B9FECC-E22D-4F9B-9E49-8734265BA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818337-2E55-4A83-AF4B-DF1DCB081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2F49A5-0CFB-4606-BC0C-C70347A09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0923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2C2FB-5923-4EA9-BCCB-6899C1C0E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986A1-4F26-4C45-8C69-00EC4DA5A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B96F1-6CDE-40AB-B40C-9B6843ADE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422746-7717-4083-ACCD-8320D908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149CBC-CBDA-47FC-B8F6-ACCADDD13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FE0221-D452-40B1-A783-C5927ADF0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0673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09321-9CB9-4456-B8EF-FAF685527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419C16-B83F-4BDB-A473-D7A3F2A4D2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85D1D0-70D7-4CEF-9E20-CCBB94857F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CDE75-D01B-46F7-9790-4BC28EA57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E5EED-837E-4DB0-85DA-E23F470E0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FE6C2C-FFF3-40A7-97DA-B45D817A6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676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A6430C-3C2A-4E5C-B87F-193EA9E6D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275070-203B-4DDA-9994-61D25A92A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60CAA-4BF1-4335-864E-D95C92D40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08EF2-F263-4D78-9146-1FF0A3FD4FDF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BD35C-C861-4761-8E72-9ED762F90A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A4EF1-C635-4CFB-AFCF-E1C635B6E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599F7-7A5E-4CFD-A145-377A3A22F8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3000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58D2FB-E9D2-4E25-8E39-FC279A0E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4849"/>
            <a:ext cx="9144000" cy="550436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Who the child of God shall sever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faith in which he stands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shall wound or who shall pluck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careful shepherd's hands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 distress or persecution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Neither peril nor the sword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in days of tribulation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Shines the glory of the Lord</a:t>
            </a:r>
          </a:p>
        </p:txBody>
      </p:sp>
    </p:spTree>
    <p:extLst>
      <p:ext uri="{BB962C8B-B14F-4D97-AF65-F5344CB8AC3E}">
        <p14:creationId xmlns:p14="http://schemas.microsoft.com/office/powerpoint/2010/main" val="3874492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58D2FB-E9D2-4E25-8E39-FC279A0E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4849"/>
            <a:ext cx="9144000" cy="495572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His abundant grace is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heart resigned and meek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Mercy moves the King of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penitent and weak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Lowly paths our Lord has taken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 proved by word and deed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lonely and forsaken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grace beyond all need</a:t>
            </a:r>
          </a:p>
        </p:txBody>
      </p:sp>
    </p:spTree>
    <p:extLst>
      <p:ext uri="{BB962C8B-B14F-4D97-AF65-F5344CB8AC3E}">
        <p14:creationId xmlns:p14="http://schemas.microsoft.com/office/powerpoint/2010/main" val="2905781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58D2FB-E9D2-4E25-8E39-FC279A0E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4849"/>
            <a:ext cx="9144000" cy="53389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Faith is not afraid of darkness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Hope will triumph over loss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is not afraid of hardness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Patience helps to bear the cross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These are all the gifts of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Beautiful are they and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Graces that the Lord has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 that they may shine in me</a:t>
            </a:r>
          </a:p>
        </p:txBody>
      </p:sp>
    </p:spTree>
    <p:extLst>
      <p:ext uri="{BB962C8B-B14F-4D97-AF65-F5344CB8AC3E}">
        <p14:creationId xmlns:p14="http://schemas.microsoft.com/office/powerpoint/2010/main" val="1578446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858D2FB-E9D2-4E25-8E39-FC279A0E5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4849"/>
            <a:ext cx="9144000" cy="516472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Works or wealth can never buy them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a single grace impart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himself has sanctified them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meek and lowly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besides is vain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endeavour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Failure every work of mine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let thy grace for ever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Cleanse and blend my will with thine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C1B039-682D-4214-A29E-E4C31A4BF774}"/>
              </a:ext>
            </a:extLst>
          </p:cNvPr>
          <p:cNvSpPr txBox="1"/>
          <p:nvPr/>
        </p:nvSpPr>
        <p:spPr>
          <a:xfrm>
            <a:off x="182881" y="5768314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3921030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674590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269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2022-06-30T01:35:48Z</dcterms:created>
  <dcterms:modified xsi:type="dcterms:W3CDTF">2023-08-03T05:08:06Z</dcterms:modified>
</cp:coreProperties>
</file>